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144000" type="letter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31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3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1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B5E1-56B1-5E4B-99DA-EF898B04D31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AC8C-B34A-CB4B-B67E-EE944B51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46" y="6520625"/>
            <a:ext cx="1651000" cy="1651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8948"/>
            <a:ext cx="1641296" cy="1229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664460"/>
            <a:ext cx="1473200" cy="147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043555"/>
            <a:ext cx="1016000" cy="10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043555"/>
            <a:ext cx="1016000" cy="1016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84068"/>
              </p:ext>
            </p:extLst>
          </p:nvPr>
        </p:nvGraphicFramePr>
        <p:xfrm>
          <a:off x="0" y="556260"/>
          <a:ext cx="6858000" cy="8166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Miss Kindergarten"/>
                          <a:cs typeface="KG Miss Kindergarten"/>
                        </a:rPr>
                        <a:t>All Classes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Headphones with thick cords to avoid tangling</a:t>
                      </a:r>
                    </a:p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 Fits AUX input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#2</a:t>
                      </a:r>
                      <a:r>
                        <a:rPr lang="en-US" sz="1400" baseline="0" dirty="0">
                          <a:latin typeface="KG Miss Kindergarten"/>
                          <a:cs typeface="KG Miss Kindergarten"/>
                        </a:rPr>
                        <a:t> yellow pencils</a:t>
                      </a:r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2 Pink</a:t>
                      </a:r>
                      <a:r>
                        <a:rPr lang="en-US" sz="1400" baseline="0" dirty="0">
                          <a:latin typeface="KG Miss Kindergarten"/>
                          <a:cs typeface="KG Miss Kindergarten"/>
                        </a:rPr>
                        <a:t> Pearl Erasers</a:t>
                      </a:r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2 Elmer’s glue</a:t>
                      </a:r>
                      <a:r>
                        <a:rPr lang="en-US" sz="1400" baseline="0" dirty="0">
                          <a:latin typeface="KG Miss Kindergarten"/>
                          <a:cs typeface="KG Miss Kindergarten"/>
                        </a:rPr>
                        <a:t> sticks</a:t>
                      </a:r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2 Highlighters</a:t>
                      </a:r>
                      <a:r>
                        <a:rPr lang="en-US" sz="1100" baseline="0" dirty="0">
                          <a:latin typeface="KG Miss Kindergarten"/>
                          <a:cs typeface="KG Miss Kindergarten"/>
                        </a:rPr>
                        <a:t>)</a:t>
                      </a:r>
                      <a:endParaRPr lang="en-US" sz="11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2 black fine-tip dry erase markers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Backpack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6 dry erase markers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Blue Folder with Pockets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Pencil Box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Composition books</a:t>
                      </a:r>
                    </a:p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1 Black</a:t>
                      </a:r>
                    </a:p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1 Green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Hand Sanitizer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 gridSpan="4"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Miss Kindergarten"/>
                        <a:cs typeface="KG Miss Kindergarten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Reusable water bottle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Class Fees of $25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  <a:p>
                      <a:pPr algn="ctr"/>
                      <a:endParaRPr lang="en-US" sz="1400" dirty="0">
                        <a:latin typeface="KG Miss Kindergarten"/>
                        <a:cs typeface="KG Miss Kindergarten"/>
                      </a:endParaRPr>
                    </a:p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16 or 24 Count pack of Crayons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G Miss Kindergarten"/>
                          <a:cs typeface="KG Miss Kindergarten"/>
                        </a:rPr>
                        <a:t>Red Plastic Folder with Pockets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230884"/>
            <a:ext cx="1295400" cy="1001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1242060"/>
            <a:ext cx="1447800" cy="723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976" y="0"/>
            <a:ext cx="6776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ingersnapPeanutty"/>
                <a:cs typeface="GingersnapPeanutty"/>
              </a:rPr>
              <a:t>2</a:t>
            </a:r>
            <a:r>
              <a:rPr lang="en-US" sz="3200" b="1" baseline="30000" dirty="0">
                <a:latin typeface="GingersnapPeanutty"/>
                <a:cs typeface="GingersnapPeanutty"/>
              </a:rPr>
              <a:t>nd</a:t>
            </a:r>
            <a:r>
              <a:rPr lang="en-US" sz="3200" b="1" dirty="0">
                <a:latin typeface="GingersnapPeanutty"/>
                <a:cs typeface="GingersnapPeanutty"/>
              </a:rPr>
              <a:t> Grade Supply List</a:t>
            </a:r>
          </a:p>
        </p:txBody>
      </p:sp>
      <p:pic>
        <p:nvPicPr>
          <p:cNvPr id="1026" name="Picture 2" descr="Kids Headphones - Noot Products K11 Foldable Stereo Tangle-Free 3.5mm Jack Wired">
            <a:extLst>
              <a:ext uri="{FF2B5EF4-FFF2-40B4-BE49-F238E27FC236}">
                <a16:creationId xmlns:a16="http://schemas.microsoft.com/office/drawing/2014/main" id="{8C2B6AB4-B98B-235D-5FBF-11586B18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6" y="1065511"/>
            <a:ext cx="616434" cy="6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nsport Superbreak Backpack - Blue - One Size">
            <a:extLst>
              <a:ext uri="{FF2B5EF4-FFF2-40B4-BE49-F238E27FC236}">
                <a16:creationId xmlns:a16="http://schemas.microsoft.com/office/drawing/2014/main" id="{61FAC458-8AAA-E5AB-0B85-5EECB287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70" y="2776236"/>
            <a:ext cx="735318" cy="9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Elmer's 2pk Washable School Glue Sticks - Disappearing Purple">
            <a:extLst>
              <a:ext uri="{FF2B5EF4-FFF2-40B4-BE49-F238E27FC236}">
                <a16:creationId xmlns:a16="http://schemas.microsoft.com/office/drawing/2014/main" id="{7384B760-0474-AEC0-F547-423D35A8E6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lmer's Washable School Glue Stick - 2 ...">
            <a:extLst>
              <a:ext uri="{FF2B5EF4-FFF2-40B4-BE49-F238E27FC236}">
                <a16:creationId xmlns:a16="http://schemas.microsoft.com/office/drawing/2014/main" id="{08438537-27D4-3345-14DB-EF182EF1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61" y="1064193"/>
            <a:ext cx="1168467" cy="11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quate Hand Sanitizer with Vitamin E ...">
            <a:extLst>
              <a:ext uri="{FF2B5EF4-FFF2-40B4-BE49-F238E27FC236}">
                <a16:creationId xmlns:a16="http://schemas.microsoft.com/office/drawing/2014/main" id="{50C069B8-3A1C-B616-F09E-C36A907B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61" y="4445947"/>
            <a:ext cx="1330739" cy="13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HARPIE 25162PP Accent Tank-Style ...">
            <a:extLst>
              <a:ext uri="{FF2B5EF4-FFF2-40B4-BE49-F238E27FC236}">
                <a16:creationId xmlns:a16="http://schemas.microsoft.com/office/drawing/2014/main" id="{CA1906B7-15BD-B919-43A3-2EDBECC6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7" y="2763217"/>
            <a:ext cx="1229389" cy="12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XPO Low-Odor Dry-Erase Marker, Ultra ...">
            <a:extLst>
              <a:ext uri="{FF2B5EF4-FFF2-40B4-BE49-F238E27FC236}">
                <a16:creationId xmlns:a16="http://schemas.microsoft.com/office/drawing/2014/main" id="{ED9A617B-8B83-BAAC-5BBE-6B54FAE2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68" y="2745303"/>
            <a:ext cx="1011357" cy="10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w Odor Dry Erase Markers, Chisel Tip ...">
            <a:extLst>
              <a:ext uri="{FF2B5EF4-FFF2-40B4-BE49-F238E27FC236}">
                <a16:creationId xmlns:a16="http://schemas.microsoft.com/office/drawing/2014/main" id="{25AF75E0-364C-1676-4F2B-02818A58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52" y="2745303"/>
            <a:ext cx="1557048" cy="11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mazon.com : JAM PAPER Heavy Duty ...">
            <a:extLst>
              <a:ext uri="{FF2B5EF4-FFF2-40B4-BE49-F238E27FC236}">
                <a16:creationId xmlns:a16="http://schemas.microsoft.com/office/drawing/2014/main" id="{CB9FB4D1-9960-816D-09FE-B13AAF3D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1" y="4477052"/>
            <a:ext cx="1229390" cy="9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mazon.com : Sterilite Pencil Box with ...">
            <a:extLst>
              <a:ext uri="{FF2B5EF4-FFF2-40B4-BE49-F238E27FC236}">
                <a16:creationId xmlns:a16="http://schemas.microsoft.com/office/drawing/2014/main" id="{9CA23C07-2766-6E84-885C-5AA137C0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52" y="4477052"/>
            <a:ext cx="1338371" cy="9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mposition Book - Multi-Pack- set of ...">
            <a:extLst>
              <a:ext uri="{FF2B5EF4-FFF2-40B4-BE49-F238E27FC236}">
                <a16:creationId xmlns:a16="http://schemas.microsoft.com/office/drawing/2014/main" id="{357493CB-1DE3-A8C4-8113-985A9D5A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21" y="4477052"/>
            <a:ext cx="1338372" cy="9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avorite Kids Water Bottles (Baby ...">
            <a:extLst>
              <a:ext uri="{FF2B5EF4-FFF2-40B4-BE49-F238E27FC236}">
                <a16:creationId xmlns:a16="http://schemas.microsoft.com/office/drawing/2014/main" id="{9134D151-87DB-C353-8F60-7CB43F3F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4" y="6562725"/>
            <a:ext cx="1434486" cy="12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owlingindex: $25 Dollar Gift Certificate">
            <a:extLst>
              <a:ext uri="{FF2B5EF4-FFF2-40B4-BE49-F238E27FC236}">
                <a16:creationId xmlns:a16="http://schemas.microsoft.com/office/drawing/2014/main" id="{3E143911-6909-C37C-4C2B-63F59A14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9" y="6520625"/>
            <a:ext cx="1621546" cy="11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rayola® Crayons, Assorted Colors, 24 ...">
            <a:extLst>
              <a:ext uri="{FF2B5EF4-FFF2-40B4-BE49-F238E27FC236}">
                <a16:creationId xmlns:a16="http://schemas.microsoft.com/office/drawing/2014/main" id="{F242CB86-15D5-C8FC-2F87-DA8E6264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50" y="6539232"/>
            <a:ext cx="1600049" cy="13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2" descr="Business Source Letter Portfolio - 8 1/2 x 11 - 50 Sheet Capacity - 3 x Prong Fastener(s) - 2 Pocket(s) - Red - 1">
            <a:extLst>
              <a:ext uri="{FF2B5EF4-FFF2-40B4-BE49-F238E27FC236}">
                <a16:creationId xmlns:a16="http://schemas.microsoft.com/office/drawing/2014/main" id="{C981B780-090D-5245-316E-8FF443316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 descr="Pen+Gear 2-Pocket Poly Folders, Red, 9 ...">
            <a:extLst>
              <a:ext uri="{FF2B5EF4-FFF2-40B4-BE49-F238E27FC236}">
                <a16:creationId xmlns:a16="http://schemas.microsoft.com/office/drawing/2014/main" id="{731AEF0D-516D-50E6-9BE0-4573D907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37" y="6598948"/>
            <a:ext cx="1520063" cy="15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032EA6-A2B4-0389-DC45-14E388A657FB}"/>
              </a:ext>
            </a:extLst>
          </p:cNvPr>
          <p:cNvSpPr txBox="1"/>
          <p:nvPr/>
        </p:nvSpPr>
        <p:spPr>
          <a:xfrm>
            <a:off x="333829" y="8692325"/>
            <a:ext cx="61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Donations of tissues and Clorox wipes are welcome!</a:t>
            </a:r>
          </a:p>
        </p:txBody>
      </p:sp>
    </p:spTree>
    <p:extLst>
      <p:ext uri="{BB962C8B-B14F-4D97-AF65-F5344CB8AC3E}">
        <p14:creationId xmlns:p14="http://schemas.microsoft.com/office/powerpoint/2010/main" val="20671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86</Words>
  <Application>Microsoft Office PowerPoint</Application>
  <PresentationFormat>Letter Paper (8.5x11 in)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GingersnapPeanutty</vt:lpstr>
      <vt:lpstr>KG Miss Kindergarten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Buckler</dc:creator>
  <cp:lastModifiedBy>Riordan, Colbee</cp:lastModifiedBy>
  <cp:revision>8</cp:revision>
  <cp:lastPrinted>2025-06-11T18:02:06Z</cp:lastPrinted>
  <dcterms:created xsi:type="dcterms:W3CDTF">2015-05-27T04:01:34Z</dcterms:created>
  <dcterms:modified xsi:type="dcterms:W3CDTF">2025-06-11T18:02:19Z</dcterms:modified>
</cp:coreProperties>
</file>